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72" r:id="rId4"/>
    <p:sldId id="261" r:id="rId5"/>
    <p:sldId id="270" r:id="rId6"/>
    <p:sldId id="262" r:id="rId7"/>
    <p:sldId id="271" r:id="rId8"/>
    <p:sldId id="27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8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54507-9006-4262-871D-8A935CDB7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128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8FA72-9200-490F-84BF-2954A9F6C8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056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74D6D-B241-4D8C-B53D-16F590BAE0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484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C8AD8-D3E4-4193-A190-C4C985C996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470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658A1-AC42-492C-9C76-05ED369672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762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C83C6-489C-460F-911A-320FD8392B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95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BA4B2-D713-468C-9A32-56AAC1713F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41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79286-11F1-49EC-906C-296AD176D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566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7297D-A362-49FA-B6E5-E5405E0CC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741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287AF-3463-4BCD-B542-6B1A4BEEBF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1590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FA742-E1A2-447D-83DF-9551E51C19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1050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7E6E8"/>
            </a:gs>
            <a:gs pos="74001">
              <a:srgbClr val="C7E6E8"/>
            </a:gs>
            <a:gs pos="95000">
              <a:srgbClr val="FCFDFE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8670096-8C8E-4DD3-BD00-0AFABBB350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05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63750" y="260351"/>
            <a:ext cx="7772400" cy="1152525"/>
          </a:xfrm>
        </p:spPr>
        <p:txBody>
          <a:bodyPr/>
          <a:lstStyle/>
          <a:p>
            <a:pPr eaLnBrk="1" hangingPunct="1"/>
            <a:r>
              <a:rPr lang="ru-RU" altLang="ru-RU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№ 291 комбинированного вида» Московского района г.Казани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2467505"/>
            <a:ext cx="97790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</a:p>
          <a:p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</a:t>
            </a:r>
            <a:endParaRPr lang="ru-RU" alt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</a:t>
            </a:r>
            <a:r>
              <a:rPr lang="ru-RU" alt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ДЛЯ ОБУЧАЮЩИХСЯ С ТЯЖЕЛЫМИ НАРУШЕНИЯМИ РЕЧИ</a:t>
            </a: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АВТОНОМНОГО ДОШКОЛЬНОГО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№291 КОМБИНИРОВАННОГО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МОСКОВСКОГО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Г.КАЗАНИ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(РАЗРАБОТАННАЯ В СООТВЕТСТВИИ С ФГОС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и ФОП ДО)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eaLnBrk="1" hangingPunct="1">
              <a:defRPr/>
            </a:pPr>
            <a:endParaRPr lang="ru-RU" altLang="ru-RU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100" name="AutoShape 9" descr="D+OGuKoaH9tkA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1" name="AutoShape 11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2" name="AutoShape 13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3" name="AutoShape 15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4104" name="AutoShape 17" descr="wH1DMeKtKXwMQAAAABJRU5ErkJggg=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pic>
        <p:nvPicPr>
          <p:cNvPr id="4105" name="Рисунок 1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83" y="273051"/>
            <a:ext cx="2266950" cy="227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9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52712" y="769938"/>
            <a:ext cx="10947401" cy="4525962"/>
          </a:xfrm>
        </p:spPr>
        <p:txBody>
          <a:bodyPr/>
          <a:lstStyle/>
          <a:p>
            <a:pPr marL="0" indent="4572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ТНР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учетом концептуальных положений общей и коррекционной педагогики, педагогической и специальной психологии и  разработана с учетом Основной образовательной программы МАДОУ №291 г.Казани, в соответствии с Федеральным законом «Об образовании в Российской Федерации», Федеральным государственным образовательным стандартом дошкольного образования (далее – ФГОС ДО), Федеральной адаптированной образовательной программой дошкольного образования для обучающихся с ТНР, Примерной адаптированной основной образовательной программой для дошкольников с тяжелыми нарушениями речи (под ред.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Л.В.Лопатиной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СПб 2014г.) и «Комплексной образовательной программой дошкольного образования для детей с тяжелыми нарушениями речи» 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Н.В.Нищева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Издательство «Детство-Пресс, 2021 год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84198" y="198438"/>
            <a:ext cx="10930467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800" kern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</a:t>
            </a:r>
            <a:r>
              <a:rPr lang="ru-RU" sz="2800" kern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kern="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  <a:endParaRPr lang="ru-RU" sz="2800" kern="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84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4284" y="816767"/>
            <a:ext cx="11103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АОП ДО для обучающихся с ТНР (далее – Программа)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специалистов и педагогов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автономного дошкольного образовательного учреждения «Детский сад №291 комбинированного вида» Московского района г.Казани, в котором воспитываются дети с тяжелыми нарушениями речи (далее - дети с ТНР).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674" y="-323284"/>
            <a:ext cx="2267909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5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0914" y="595085"/>
            <a:ext cx="1129211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</a:p>
          <a:p>
            <a:pPr indent="457200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аспекты образовательной среды: предметно-пространственная развивающая образовательная среда; характер взаимодействия с педагогическим работником; характер взаимодействия с другими детьми; система отношений ребенка к миру, к другим людям, к себе самому; содержание образовательной деятельности по профессиональной коррекции нарушений развития обучающихся (программу коррекционно-развивающей работы).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5445" y="-234117"/>
            <a:ext cx="10972800" cy="1143000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1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0571" y="478971"/>
            <a:ext cx="112485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психолого-педагогические условия, обеспечивающие развитие ребенка с ТНР, особенности организации развивающей предметно-пространственной среды, федеральный календарный план воспитательной работы с перечнем основных государственных и народных праздников, памятных дат в календарном плане воспитательной работы Организации.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239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883" y="172282"/>
            <a:ext cx="10729687" cy="5389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</a:p>
          <a:p>
            <a:pPr indent="457200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Программы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условий для дошкольного образования, определяемых общими и особыми потребностями обучающегося раннего и дошкольного возраста с ТНР, индивидуальными особенностями его развития и состояния здоровья.</a:t>
            </a:r>
          </a:p>
          <a:p>
            <a:pPr indent="45720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интереюдсов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78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600" y="130629"/>
            <a:ext cx="12090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содержания АОП ДО;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недостатков психофизического развития обучающихся с ТНР;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обучающихся с ТНР, в том числе их эмоционального благополучия;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ребенка с ТНР в период дошкольного образования независимо от места проживания, пола, нации, языка, социального статуса;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педагогическим работником, родителями (законными представителями), другими детьми;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8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5" y="406400"/>
            <a:ext cx="118001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обучающихся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социокультурной среды, соответствующей психофизическим и индивидуальным особенностям развития обучающихся с ТНР;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абилитации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охраны и укрепления здоровья обучающихся с ТНР;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целей, задач и содержания дошкольного и начального общего образования.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25484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720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Оформление по умолчанию</vt:lpstr>
      <vt:lpstr>Муниципальное автономное дошкольное образовательное учреждение «Детский сад № 291 комбинированного вида» Московского района г.Казани</vt:lpstr>
      <vt:lpstr>Презентация PowerPoint</vt:lpstr>
      <vt:lpstr>Презентация PowerPoint</vt:lpstr>
      <vt:lpstr>АДАПТИРОВАННАЯ ОБРАЗОВАТЕЛЬНАЯ ПРОГРАММА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№ 291 комбинированного вида» Московского района г.Казани</dc:title>
  <dc:creator>!</dc:creator>
  <cp:lastModifiedBy>!</cp:lastModifiedBy>
  <cp:revision>13</cp:revision>
  <dcterms:created xsi:type="dcterms:W3CDTF">2022-11-20T14:14:52Z</dcterms:created>
  <dcterms:modified xsi:type="dcterms:W3CDTF">2024-02-26T07:46:00Z</dcterms:modified>
</cp:coreProperties>
</file>